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Courgette" panose="02000603070400060004" pitchFamily="2" charset="0"/>
      <p:regular r:id="rId16"/>
    </p:embeddedFont>
    <p:embeddedFont>
      <p:font typeface="Wingdings 2" panose="050201020105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66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2019/11/27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2019/11/27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7CA0-1626-41CB-8677-79506B700BD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CF72-8326-4243-93CB-56234D52FCE9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2E7C-23A4-4F71-A238-589731944C1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F7FF853-870A-447F-8753-00BC58D32B6A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7F5BE1-0827-4460-90E2-054F67E5160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86F2-118B-4A9A-AA36-F9EA8CA838F8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solidFill>
            <a:schemeClr val="bg2">
              <a:lumMod val="90000"/>
              <a:lumOff val="10000"/>
              <a:alpha val="85000"/>
            </a:schemeClr>
          </a:solidFill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C76E-5A29-41AB-9C5F-2D49FF83B0A6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 descr="Rabbit">
            <a:extLst>
              <a:ext uri="{FF2B5EF4-FFF2-40B4-BE49-F238E27FC236}">
                <a16:creationId xmlns:a16="http://schemas.microsoft.com/office/drawing/2014/main" id="{8205411B-8922-46F7-8266-9593D91E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025" y="2647620"/>
            <a:ext cx="914400" cy="914400"/>
          </a:xfrm>
          <a:prstGeom prst="rect">
            <a:avLst/>
          </a:prstGeom>
        </p:spPr>
      </p:pic>
      <p:pic>
        <p:nvPicPr>
          <p:cNvPr id="17" name="Graphic 16" descr="Cat">
            <a:extLst>
              <a:ext uri="{FF2B5EF4-FFF2-40B4-BE49-F238E27FC236}">
                <a16:creationId xmlns:a16="http://schemas.microsoft.com/office/drawing/2014/main" id="{3C0954D0-7D97-4D46-8F71-295AEAEF5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026" y="2304767"/>
            <a:ext cx="1531961" cy="153196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B98F-C795-41EC-B810-3D10CE40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0E1AA-40A7-48FE-A246-4B5B37BF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CE27C-133C-49F4-9FBB-77B76549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phic 7" descr="Dog">
            <a:extLst>
              <a:ext uri="{FF2B5EF4-FFF2-40B4-BE49-F238E27FC236}">
                <a16:creationId xmlns:a16="http://schemas.microsoft.com/office/drawing/2014/main" id="{28C0816A-1003-4F5A-9D6E-A1DFA874C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310" y="2295101"/>
            <a:ext cx="1949355" cy="1949355"/>
          </a:xfrm>
          <a:prstGeom prst="rect">
            <a:avLst/>
          </a:prstGeom>
        </p:spPr>
      </p:pic>
      <p:pic>
        <p:nvPicPr>
          <p:cNvPr id="9" name="Graphic 8" descr="Dog">
            <a:extLst>
              <a:ext uri="{FF2B5EF4-FFF2-40B4-BE49-F238E27FC236}">
                <a16:creationId xmlns:a16="http://schemas.microsoft.com/office/drawing/2014/main" id="{2CC347A2-93DE-4B6B-A423-66BE4B18F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9520" y="2295101"/>
            <a:ext cx="1949355" cy="1949355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83823185-6837-43A3-87F4-B746769636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731" y="2295101"/>
            <a:ext cx="1949355" cy="1949355"/>
          </a:xfrm>
          <a:prstGeom prst="rect">
            <a:avLst/>
          </a:prstGeom>
        </p:spPr>
      </p:pic>
      <p:pic>
        <p:nvPicPr>
          <p:cNvPr id="11" name="Graphic 10" descr="Dog">
            <a:extLst>
              <a:ext uri="{FF2B5EF4-FFF2-40B4-BE49-F238E27FC236}">
                <a16:creationId xmlns:a16="http://schemas.microsoft.com/office/drawing/2014/main" id="{B10A220A-62D0-42E3-83CA-489F1E040F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1941" y="2295101"/>
            <a:ext cx="1949355" cy="1949355"/>
          </a:xfrm>
          <a:prstGeom prst="rect">
            <a:avLst/>
          </a:prstGeom>
        </p:spPr>
      </p:pic>
      <p:pic>
        <p:nvPicPr>
          <p:cNvPr id="12" name="Graphic 11" descr="Dog">
            <a:extLst>
              <a:ext uri="{FF2B5EF4-FFF2-40B4-BE49-F238E27FC236}">
                <a16:creationId xmlns:a16="http://schemas.microsoft.com/office/drawing/2014/main" id="{9AA13031-54C4-4F3F-8C47-FB3AF0880A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03152" y="2295101"/>
            <a:ext cx="1949355" cy="1949355"/>
          </a:xfrm>
          <a:prstGeom prst="rect">
            <a:avLst/>
          </a:prstGeom>
        </p:spPr>
      </p:pic>
      <p:pic>
        <p:nvPicPr>
          <p:cNvPr id="14" name="Graphic 13" descr="Cat">
            <a:extLst>
              <a:ext uri="{FF2B5EF4-FFF2-40B4-BE49-F238E27FC236}">
                <a16:creationId xmlns:a16="http://schemas.microsoft.com/office/drawing/2014/main" id="{4DE9D8C8-B87D-4ACE-A4EF-664F0B47C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2987" y="3429000"/>
            <a:ext cx="1531961" cy="1531961"/>
          </a:xfrm>
          <a:prstGeom prst="rect">
            <a:avLst/>
          </a:prstGeom>
        </p:spPr>
      </p:pic>
      <p:pic>
        <p:nvPicPr>
          <p:cNvPr id="15" name="Graphic 14" descr="Cat">
            <a:extLst>
              <a:ext uri="{FF2B5EF4-FFF2-40B4-BE49-F238E27FC236}">
                <a16:creationId xmlns:a16="http://schemas.microsoft.com/office/drawing/2014/main" id="{BC941704-19BB-4C39-BFE9-D6FDEE459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4079" y="763140"/>
            <a:ext cx="1531961" cy="1531961"/>
          </a:xfrm>
          <a:prstGeom prst="rect">
            <a:avLst/>
          </a:prstGeom>
        </p:spPr>
      </p:pic>
      <p:pic>
        <p:nvPicPr>
          <p:cNvPr id="16" name="Graphic 15" descr="Cat">
            <a:extLst>
              <a:ext uri="{FF2B5EF4-FFF2-40B4-BE49-F238E27FC236}">
                <a16:creationId xmlns:a16="http://schemas.microsoft.com/office/drawing/2014/main" id="{08E9F42A-4F89-4998-9EF4-9BADA1DB1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657" y="4774420"/>
            <a:ext cx="1531961" cy="1531961"/>
          </a:xfrm>
          <a:prstGeom prst="rect">
            <a:avLst/>
          </a:prstGeom>
        </p:spPr>
      </p:pic>
      <p:pic>
        <p:nvPicPr>
          <p:cNvPr id="20" name="Graphic 19" descr="Rabbit">
            <a:extLst>
              <a:ext uri="{FF2B5EF4-FFF2-40B4-BE49-F238E27FC236}">
                <a16:creationId xmlns:a16="http://schemas.microsoft.com/office/drawing/2014/main" id="{B28BC719-4415-406E-9C16-B0C68D782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8634" y="1071920"/>
            <a:ext cx="914400" cy="914400"/>
          </a:xfrm>
          <a:prstGeom prst="rect">
            <a:avLst/>
          </a:prstGeom>
        </p:spPr>
      </p:pic>
      <p:pic>
        <p:nvPicPr>
          <p:cNvPr id="21" name="Graphic 20" descr="Rabbit">
            <a:extLst>
              <a:ext uri="{FF2B5EF4-FFF2-40B4-BE49-F238E27FC236}">
                <a16:creationId xmlns:a16="http://schemas.microsoft.com/office/drawing/2014/main" id="{C9572B77-230C-4859-9CAC-72661EDD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1423" y="5766724"/>
            <a:ext cx="914400" cy="914400"/>
          </a:xfrm>
          <a:prstGeom prst="rect">
            <a:avLst/>
          </a:prstGeom>
        </p:spPr>
      </p:pic>
      <p:pic>
        <p:nvPicPr>
          <p:cNvPr id="22" name="Graphic 21" descr="Rabbit">
            <a:extLst>
              <a:ext uri="{FF2B5EF4-FFF2-40B4-BE49-F238E27FC236}">
                <a16:creationId xmlns:a16="http://schemas.microsoft.com/office/drawing/2014/main" id="{4E265105-9C63-4DA7-96BB-FDFEC13D96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4324" y="813752"/>
            <a:ext cx="914400" cy="914400"/>
          </a:xfrm>
          <a:prstGeom prst="rect">
            <a:avLst/>
          </a:prstGeom>
        </p:spPr>
      </p:pic>
      <p:pic>
        <p:nvPicPr>
          <p:cNvPr id="24" name="Graphic 23" descr="Deciduous tree">
            <a:extLst>
              <a:ext uri="{FF2B5EF4-FFF2-40B4-BE49-F238E27FC236}">
                <a16:creationId xmlns:a16="http://schemas.microsoft.com/office/drawing/2014/main" id="{3F5C0E69-E4DD-4A22-B0BD-AA3FFE7600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73434" y="-480945"/>
            <a:ext cx="6247669" cy="6247669"/>
          </a:xfrm>
          <a:prstGeom prst="rect">
            <a:avLst/>
          </a:prstGeom>
        </p:spPr>
      </p:pic>
      <p:pic>
        <p:nvPicPr>
          <p:cNvPr id="25" name="Graphic 24" descr="Deciduous tree">
            <a:extLst>
              <a:ext uri="{FF2B5EF4-FFF2-40B4-BE49-F238E27FC236}">
                <a16:creationId xmlns:a16="http://schemas.microsoft.com/office/drawing/2014/main" id="{9C8778EE-401E-41B8-8939-8B939939D4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34261" y="3429000"/>
            <a:ext cx="3623481" cy="3623481"/>
          </a:xfrm>
          <a:prstGeom prst="rect">
            <a:avLst/>
          </a:prstGeom>
        </p:spPr>
      </p:pic>
      <p:pic>
        <p:nvPicPr>
          <p:cNvPr id="26" name="Graphic 25" descr="Deciduous tree">
            <a:extLst>
              <a:ext uri="{FF2B5EF4-FFF2-40B4-BE49-F238E27FC236}">
                <a16:creationId xmlns:a16="http://schemas.microsoft.com/office/drawing/2014/main" id="{90498BCB-98A2-4FCC-88E7-1B326FBD48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68651" y="-213540"/>
            <a:ext cx="2570919" cy="25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30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8331</TotalTime>
  <Words>127</Words>
  <Application>Microsoft Office PowerPoint</Application>
  <PresentationFormat>Widescreen</PresentationFormat>
  <Paragraphs>43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32</cp:revision>
  <dcterms:created xsi:type="dcterms:W3CDTF">2019-11-15T12:25:40Z</dcterms:created>
  <dcterms:modified xsi:type="dcterms:W3CDTF">2019-11-27T12:04:10Z</dcterms:modified>
</cp:coreProperties>
</file>